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77" r:id="rId2"/>
    <p:sldId id="278" r:id="rId3"/>
    <p:sldId id="258" r:id="rId4"/>
    <p:sldId id="259" r:id="rId5"/>
    <p:sldId id="261" r:id="rId6"/>
    <p:sldId id="285" r:id="rId7"/>
    <p:sldId id="286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C450C-4316-6AD6-5364-80456B4010A9}" v="28" dt="2023-07-15T10:43:51.305"/>
    <p1510:client id="{21AC7BC4-1645-EA74-993A-424201AFAB56}" v="1" dt="2023-07-16T11:15:28.232"/>
    <p1510:client id="{318FA1FC-61C8-EA40-2F8E-4DD42C19BF5F}" v="175" dt="2023-07-15T16:02:35.710"/>
    <p1510:client id="{544BA9E9-4B14-4215-E2D1-4EFF16B6FC27}" v="428" dt="2023-07-14T14:42:27.997"/>
    <p1510:client id="{82186FEA-0EC8-C1B0-FB86-12EC37E29F8A}" v="165" dt="2023-07-14T16:44:31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7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22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91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5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5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2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7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4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5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A401-0017-66F6-597B-1B730B33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338599" cy="98628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Second Week – Day-to-Day Training</a:t>
            </a:r>
            <a:endParaRPr lang="en-US" b="1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0430802-C0FC-4184-85D6-D90977AB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29000"/>
            <a:ext cx="4938462" cy="1401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Company: TECHZENURE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Mentor: Ram Kumar</a:t>
            </a:r>
          </a:p>
        </p:txBody>
      </p:sp>
    </p:spTree>
    <p:extLst>
      <p:ext uri="{BB962C8B-B14F-4D97-AF65-F5344CB8AC3E}">
        <p14:creationId xmlns:p14="http://schemas.microsoft.com/office/powerpoint/2010/main" val="74629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718F-2B0A-4A0E-90DB-90776CF0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RGB colors: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C60E57-C1F7-EC49-AF56-B5710995E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57772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3590-D960-3EAB-DFD9-A7B29932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file import: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2416693-07CB-F227-D391-F7C6A2BC8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00074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7F34-FC8A-8655-4FFE-0892E7C3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HTML5 Code for Audio:</a:t>
            </a:r>
            <a:endParaRPr lang="en-US"/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671EEC-7146-6DFB-88AB-3071020B7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99328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7605-02A7-F191-CA69-05E17106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HTML5 Code for Video: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3A7B2C-BD42-79CC-1927-C20FA9AB0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75642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0972C-EB60-0256-760F-1F436D33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 RGBA Multi Colors:</a:t>
            </a:r>
            <a:endParaRPr lang="en-US"/>
          </a:p>
        </p:txBody>
      </p:sp>
      <p:pic>
        <p:nvPicPr>
          <p:cNvPr id="6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553C92-31D1-6DD6-0EC1-0F5FB6841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411446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D1D8-37C3-6C29-63B2-571F9625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 RGBA Multi Color Circle: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24E33B-6481-FB93-21F2-9AA6EEA05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863" y="2032059"/>
            <a:ext cx="8735296" cy="3880773"/>
          </a:xfrm>
        </p:spPr>
      </p:pic>
    </p:spTree>
    <p:extLst>
      <p:ext uri="{BB962C8B-B14F-4D97-AF65-F5344CB8AC3E}">
        <p14:creationId xmlns:p14="http://schemas.microsoft.com/office/powerpoint/2010/main" val="116799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6554-96FF-216F-8FFA-E21981D2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 RGBA Image:</a:t>
            </a:r>
            <a:endParaRPr lang="en-US"/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47A986-0237-0C32-B226-4569F3617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72390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AA24-45B5-B81B-4A93-7D89BEB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Media Queries Architecture:</a:t>
            </a:r>
            <a:endParaRPr lang="en-US"/>
          </a:p>
        </p:txBody>
      </p:sp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90DB2C-AD5A-D504-B7A0-BF4AAF2F6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28" y="1721380"/>
            <a:ext cx="9955414" cy="4465410"/>
          </a:xfrm>
        </p:spPr>
      </p:pic>
    </p:spTree>
    <p:extLst>
      <p:ext uri="{BB962C8B-B14F-4D97-AF65-F5344CB8AC3E}">
        <p14:creationId xmlns:p14="http://schemas.microsoft.com/office/powerpoint/2010/main" val="334246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E258-0C74-CDBC-1157-1D811CBF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 Media Queries1:</a:t>
            </a:r>
            <a:endParaRPr lang="en-US"/>
          </a:p>
        </p:txBody>
      </p:sp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B40CF10-3DA9-FFA8-D053-1388BB067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52057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4077-497C-8900-9B74-1629FC28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 Media Queries2:</a:t>
            </a:r>
            <a:endParaRPr lang="en-US"/>
          </a:p>
        </p:txBody>
      </p:sp>
      <p:pic>
        <p:nvPicPr>
          <p:cNvPr id="8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34B1E58-CC45-1B77-3F83-277593A03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6667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7" y="640080"/>
            <a:ext cx="5122273" cy="2896750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600" b="1" dirty="0">
                <a:latin typeface="Segoe UI"/>
                <a:cs typeface="Segoe UI"/>
              </a:rPr>
              <a:t>Name: </a:t>
            </a:r>
            <a:r>
              <a:rPr lang="en-US" sz="2600" b="1" dirty="0" err="1">
                <a:latin typeface="Segoe UI"/>
                <a:cs typeface="Segoe UI"/>
              </a:rPr>
              <a:t>Sirigiri</a:t>
            </a:r>
            <a:r>
              <a:rPr lang="en-US" sz="2600" b="1" dirty="0">
                <a:latin typeface="Segoe UI"/>
                <a:cs typeface="Segoe UI"/>
              </a:rPr>
              <a:t> Lohit Reddy </a:t>
            </a:r>
            <a:endParaRPr lang="en-US" sz="2600" dirty="0">
              <a:latin typeface="Segoe UI"/>
              <a:cs typeface="Segoe UI"/>
            </a:endParaRPr>
          </a:p>
          <a:p>
            <a:pPr algn="l">
              <a:spcAft>
                <a:spcPts val="600"/>
              </a:spcAft>
            </a:pPr>
            <a:r>
              <a:rPr lang="en-US" sz="2600" b="1" dirty="0">
                <a:latin typeface="Segoe UI"/>
                <a:cs typeface="Segoe UI"/>
              </a:rPr>
              <a:t>Employee Number:08</a:t>
            </a:r>
            <a:endParaRPr lang="en-US" sz="2600" dirty="0">
              <a:latin typeface="Segoe UI"/>
              <a:cs typeface="Segoe UI"/>
            </a:endParaRPr>
          </a:p>
          <a:p>
            <a:pPr algn="l">
              <a:spcAft>
                <a:spcPts val="600"/>
              </a:spcAft>
            </a:pPr>
            <a:r>
              <a:rPr lang="en-US" sz="2600" b="1" dirty="0">
                <a:latin typeface="Segoe UI"/>
                <a:cs typeface="Segoe UI"/>
              </a:rPr>
              <a:t>Position: SDE-I</a:t>
            </a:r>
            <a:endParaRPr lang="en-US" sz="2600" dirty="0">
              <a:latin typeface="Segoe UI"/>
              <a:cs typeface="Segoe UI"/>
            </a:endParaRPr>
          </a:p>
          <a:p>
            <a:pPr algn="l">
              <a:spcAft>
                <a:spcPts val="600"/>
              </a:spcAft>
            </a:pPr>
            <a:r>
              <a:rPr lang="en-US" sz="2600" b="1" dirty="0">
                <a:latin typeface="Segoe UI"/>
                <a:cs typeface="Segoe UI"/>
              </a:rPr>
              <a:t>Company: </a:t>
            </a:r>
            <a:r>
              <a:rPr lang="en-US" sz="2600" b="1" dirty="0" err="1">
                <a:latin typeface="Segoe UI"/>
                <a:cs typeface="Segoe UI"/>
              </a:rPr>
              <a:t>Techzenure</a:t>
            </a:r>
            <a:br>
              <a:rPr lang="en-US" sz="2600" dirty="0">
                <a:latin typeface="Times New Roman"/>
                <a:cs typeface="Calibri Light"/>
              </a:rPr>
            </a:br>
            <a:endParaRPr lang="en-US" sz="26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/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77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8C67-8B09-17F0-91AC-89BB1794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CSS3 Code for Media Queries3:</a:t>
            </a:r>
            <a:endParaRPr lang="en-US"/>
          </a:p>
        </p:txBody>
      </p:sp>
      <p:pic>
        <p:nvPicPr>
          <p:cNvPr id="6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164033-BB3A-32DA-32B6-4F401648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09724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8570-07A2-DA8B-93CF-326D568F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 Function:</a:t>
            </a:r>
            <a:endParaRPr lang="en-US">
              <a:cs typeface="Calibri Light" panose="020F0302020204030204"/>
            </a:endParaRPr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5203B9-0D1D-EEFB-CBD9-D60487718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54156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8B02-22E3-CBEC-B056-CD0A1FCB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 Login Page:</a:t>
            </a:r>
            <a:b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1st Output:</a:t>
            </a:r>
            <a:endParaRPr lang="en-US"/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160A79-466B-08C5-DD10-18E632BCB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84967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8B02-22E3-CBEC-B056-CD0A1FCB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 Login Page:</a:t>
            </a:r>
            <a:b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2nd Output:</a:t>
            </a:r>
            <a:endParaRPr lang="en-US"/>
          </a:p>
        </p:txBody>
      </p:sp>
      <p:pic>
        <p:nvPicPr>
          <p:cNvPr id="7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6F7677-516C-1966-C397-F83CB5C6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58673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8B02-22E3-CBEC-B056-CD0A1FCB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 Login Page:</a:t>
            </a:r>
            <a:b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3rd Output: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C47171-2E6F-9D55-C305-FA14A29B1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23944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73A3-3600-CFCD-55F8-AF18D56D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Task on Creating of Login page using </a:t>
            </a:r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, CSS and HTML:</a:t>
            </a:r>
            <a:endParaRPr lang="en-US" sz="2800">
              <a:latin typeface="Times New Roman"/>
              <a:cs typeface="Times New Roman"/>
            </a:endParaRPr>
          </a:p>
        </p:txBody>
      </p:sp>
      <p:pic>
        <p:nvPicPr>
          <p:cNvPr id="4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6866DA8-C320-E3EC-0288-FED30EB6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775" y="2049077"/>
            <a:ext cx="6899152" cy="3880773"/>
          </a:xfrm>
        </p:spPr>
      </p:pic>
    </p:spTree>
    <p:extLst>
      <p:ext uri="{BB962C8B-B14F-4D97-AF65-F5344CB8AC3E}">
        <p14:creationId xmlns:p14="http://schemas.microsoft.com/office/powerpoint/2010/main" val="25072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EA04-BA22-C279-CA30-EAC29CFB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Task on Creating of Contact Us page using </a:t>
            </a:r>
            <a:r>
              <a:rPr lang="en-US" sz="2800" err="1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, CSS and HTML:</a:t>
            </a:r>
            <a:endParaRPr lang="en-US"/>
          </a:p>
        </p:txBody>
      </p:sp>
      <p:pic>
        <p:nvPicPr>
          <p:cNvPr id="4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2BEF062-A45B-9F3B-C07D-D547301B6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96019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F7DB-0A59-D570-E49D-87EFF99D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7" name="Graphic 6" descr="Smiling Face with No Fill">
            <a:extLst>
              <a:ext uri="{FF2B5EF4-FFF2-40B4-BE49-F238E27FC236}">
                <a16:creationId xmlns:a16="http://schemas.microsoft.com/office/drawing/2014/main" id="{26E3C39F-8A03-A764-798E-20D5818A2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563A-F5E6-1705-6C96-4FAEA18A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HTML Code for Login Page: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9DC612D-5880-157B-1020-A7BED9194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695" y="1811722"/>
            <a:ext cx="9249416" cy="4229640"/>
          </a:xfrm>
        </p:spPr>
      </p:pic>
    </p:spTree>
    <p:extLst>
      <p:ext uri="{BB962C8B-B14F-4D97-AF65-F5344CB8AC3E}">
        <p14:creationId xmlns:p14="http://schemas.microsoft.com/office/powerpoint/2010/main" val="43313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2B65-BF47-98B9-D5FF-A1EA5C15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HTML Code for Registration Page: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F33A9B-D19A-7ACE-D5C2-9AB734A20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67" y="1848445"/>
            <a:ext cx="9892066" cy="4303085"/>
          </a:xfrm>
        </p:spPr>
      </p:pic>
    </p:spTree>
    <p:extLst>
      <p:ext uri="{BB962C8B-B14F-4D97-AF65-F5344CB8AC3E}">
        <p14:creationId xmlns:p14="http://schemas.microsoft.com/office/powerpoint/2010/main" val="221977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99D5-709A-CBFF-C963-0420FB53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 background colors: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C7A4F53-91D0-DA63-6CC5-45540355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32072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E0A-831B-0F98-156C-EC9158B7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Shadow Effect:</a:t>
            </a:r>
            <a:endParaRPr lang="en-US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FAC249-9534-9ACF-4BA7-AE05C10CD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888" y="1793361"/>
            <a:ext cx="8698572" cy="4248001"/>
          </a:xfrm>
        </p:spPr>
      </p:pic>
    </p:spTree>
    <p:extLst>
      <p:ext uri="{BB962C8B-B14F-4D97-AF65-F5344CB8AC3E}">
        <p14:creationId xmlns:p14="http://schemas.microsoft.com/office/powerpoint/2010/main" val="223844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755F-BCF0-1DAF-477C-E39F48B2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Shadow Letters :</a:t>
            </a:r>
            <a:endParaRPr lang="en-US"/>
          </a:p>
        </p:txBody>
      </p:sp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BEF690-966C-8434-31B1-48B64BEB1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972" y="1940252"/>
            <a:ext cx="8827103" cy="4101110"/>
          </a:xfrm>
        </p:spPr>
      </p:pic>
    </p:spTree>
    <p:extLst>
      <p:ext uri="{BB962C8B-B14F-4D97-AF65-F5344CB8AC3E}">
        <p14:creationId xmlns:p14="http://schemas.microsoft.com/office/powerpoint/2010/main" val="91693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EC80-0C03-149A-BB5D-B6C30C6C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Image:</a:t>
            </a:r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5B9ABA-7EA8-18D4-CE2B-37BE5B26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77010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F417-E7D1-FD0A-5E01-3BF3CCE7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Times New Roman"/>
                <a:cs typeface="Times New Roman"/>
              </a:rPr>
              <a:t>CSS Code for Registration Page:</a:t>
            </a:r>
            <a:endParaRPr lang="en-US"/>
          </a:p>
        </p:txBody>
      </p:sp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AB43D2-0D59-64BF-455D-2DB35654F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6143065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0</TotalTime>
  <Words>190</Words>
  <Application>Microsoft Office PowerPoint</Application>
  <PresentationFormat>Widescreen</PresentationFormat>
  <Paragraphs>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Gill Sans MT</vt:lpstr>
      <vt:lpstr>Segoe UI</vt:lpstr>
      <vt:lpstr>Times New Roman</vt:lpstr>
      <vt:lpstr>Gallery</vt:lpstr>
      <vt:lpstr>Second Week – Day-to-Day Training</vt:lpstr>
      <vt:lpstr>Name: Sirigiri Lohit Reddy  Employee Number:08 Position: SDE-I Company: Techzenure </vt:lpstr>
      <vt:lpstr>HTML Code for Login Page: </vt:lpstr>
      <vt:lpstr>HTML Code for Registration Page:</vt:lpstr>
      <vt:lpstr>CSS Code for background colors:</vt:lpstr>
      <vt:lpstr>CSS Code for Shadow Effect:</vt:lpstr>
      <vt:lpstr>CSS Code for Shadow Letters :</vt:lpstr>
      <vt:lpstr>CSS Code for Image:</vt:lpstr>
      <vt:lpstr>CSS Code for Registration Page:</vt:lpstr>
      <vt:lpstr>CSS Code for RGB colors:</vt:lpstr>
      <vt:lpstr>CSS Code for file import:</vt:lpstr>
      <vt:lpstr>HTML5 Code for Audio:</vt:lpstr>
      <vt:lpstr>HTML5 Code for Video:</vt:lpstr>
      <vt:lpstr>CSS3 Code for RGBA Multi Colors:</vt:lpstr>
      <vt:lpstr>CSS3 Code for RGBA Multi Color Circle:</vt:lpstr>
      <vt:lpstr>CSS3 Code for RGBA Image:</vt:lpstr>
      <vt:lpstr>Media Queries Architecture:</vt:lpstr>
      <vt:lpstr>CSS3 Code for Media Queries1:</vt:lpstr>
      <vt:lpstr>CSS3 Code for Media Queries2:</vt:lpstr>
      <vt:lpstr>CSS3 Code for Media Queries3:</vt:lpstr>
      <vt:lpstr>JavaSript Function:</vt:lpstr>
      <vt:lpstr>JavaSript Login Page: 1st Output:</vt:lpstr>
      <vt:lpstr>JavaSript Login Page: 2nd Output:</vt:lpstr>
      <vt:lpstr>JavaSript Login Page: 3rd Output:</vt:lpstr>
      <vt:lpstr>Task on Creating of Login page using Javascript, CSS and HTML:</vt:lpstr>
      <vt:lpstr>Task on Creating of Contact Us page using Javascript, CSS and HTML: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Lohit Reddy</dc:creator>
  <cp:lastModifiedBy>Lohit Reddy</cp:lastModifiedBy>
  <cp:revision>4</cp:revision>
  <dcterms:created xsi:type="dcterms:W3CDTF">2023-07-14T13:44:08Z</dcterms:created>
  <dcterms:modified xsi:type="dcterms:W3CDTF">2023-07-16T14:03:42Z</dcterms:modified>
</cp:coreProperties>
</file>